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14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537D-791C-49F0-ADF5-18089FA8A29C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E118-B5BF-4BED-91B7-F8C72EAD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9877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537D-791C-49F0-ADF5-18089FA8A29C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E118-B5BF-4BED-91B7-F8C72EAD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2335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537D-791C-49F0-ADF5-18089FA8A29C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E118-B5BF-4BED-91B7-F8C72EAD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9541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537D-791C-49F0-ADF5-18089FA8A29C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E118-B5BF-4BED-91B7-F8C72EAD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187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537D-791C-49F0-ADF5-18089FA8A29C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E118-B5BF-4BED-91B7-F8C72EAD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076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537D-791C-49F0-ADF5-18089FA8A29C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E118-B5BF-4BED-91B7-F8C72EAD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876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537D-791C-49F0-ADF5-18089FA8A29C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E118-B5BF-4BED-91B7-F8C72EAD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465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537D-791C-49F0-ADF5-18089FA8A29C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E118-B5BF-4BED-91B7-F8C72EAD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7126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537D-791C-49F0-ADF5-18089FA8A29C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E118-B5BF-4BED-91B7-F8C72EAD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379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537D-791C-49F0-ADF5-18089FA8A29C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E118-B5BF-4BED-91B7-F8C72EAD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327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C537D-791C-49F0-ADF5-18089FA8A29C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53E118-B5BF-4BED-91B7-F8C72EAD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128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EC537D-791C-49F0-ADF5-18089FA8A29C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3E118-B5BF-4BED-91B7-F8C72EADFD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60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33253" y="215455"/>
            <a:ext cx="1072770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Адрес местонахождения: г. Москва, район Щербинка, Южный квартал, возле дома 7. Марка ТС: МАЗДА, Цвет: серебристый, ГРЗ: Р 085 КВ 46.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343" y="2733773"/>
            <a:ext cx="2554379" cy="29231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7632" y="2733773"/>
            <a:ext cx="2517819" cy="29231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1362" y="3032197"/>
            <a:ext cx="3380098" cy="2326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302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42680" y="300295"/>
            <a:ext cx="107088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Адрес местонахождения: г. Москва, район Щербинка, Южный квартал, возле дома 11. Марка ТС: </a:t>
            </a:r>
            <a:r>
              <a:rPr lang="ru-RU" dirty="0" err="1" smtClean="0"/>
              <a:t>Чанган</a:t>
            </a:r>
            <a:r>
              <a:rPr lang="ru-RU" dirty="0" smtClean="0"/>
              <a:t>, Цвет: серый, ГРЗ: Е 671 ЕН 977.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680" y="3007150"/>
            <a:ext cx="2780270" cy="282519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1267" y="3007150"/>
            <a:ext cx="2478708" cy="28251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0769" y="3007150"/>
            <a:ext cx="2902668" cy="282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236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33632" y="208929"/>
            <a:ext cx="1159496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Адрес местонахождения: г. Москва, район Щербинка, ул. Маршала Савицкого, возле дома 22 корпус 2. Марка ТС: </a:t>
            </a:r>
            <a:r>
              <a:rPr lang="ru-RU" dirty="0" err="1" smtClean="0"/>
              <a:t>Лифан</a:t>
            </a:r>
            <a:r>
              <a:rPr lang="ru-RU" dirty="0" smtClean="0"/>
              <a:t> Бриз, Цвет: чёрный, ГРЗ: Н 665 ТТ 799. Просим принять необходимые меры по приведению ТС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197" y="3054285"/>
            <a:ext cx="2641689" cy="2726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992" y="3054285"/>
            <a:ext cx="2448759" cy="272712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0722" y="3054285"/>
            <a:ext cx="2631411" cy="27267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38556" y="3054285"/>
            <a:ext cx="2550102" cy="2726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8307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335</Words>
  <Application>Microsoft Office PowerPoint</Application>
  <PresentationFormat>Широкоэкранный</PresentationFormat>
  <Paragraphs>3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2025-02-11T14:38:37Z</dcterms:created>
  <dcterms:modified xsi:type="dcterms:W3CDTF">2025-02-11T14:38:48Z</dcterms:modified>
</cp:coreProperties>
</file>